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17040be3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17040be3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a17040be3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a17040be3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17040be3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17040be3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17040be3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a17040be3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17040be3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17040be3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17040be3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a17040be3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17040be3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17040be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17040be3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17040be3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17040be3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a17040be3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17040be3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17040be3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17040be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17040be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17040be3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17040be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17040be3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17040be3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17040be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17040be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17040be3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17040be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17040be3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17040be3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a17040be3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a17040be3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Deer Hunter </a:t>
            </a:r>
            <a:r>
              <a:rPr lang="en"/>
              <a:t>Success</a:t>
            </a:r>
            <a:r>
              <a:rPr lang="en"/>
              <a:t> Index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Erickson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GIS 5571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Morning 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075" y="0"/>
            <a:ext cx="4564800" cy="51435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Evening 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200" y="0"/>
            <a:ext cx="4587675" cy="5143499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Morning by Zone 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025" y="520200"/>
            <a:ext cx="4454325" cy="4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Webmap 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024" y="890825"/>
            <a:ext cx="6018975" cy="4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- Verification  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725" y="1147725"/>
            <a:ext cx="5406550" cy="38209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5206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Compared my index’s zonal score against the 2020 hunter success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Created 65 points for </a:t>
            </a:r>
            <a:r>
              <a:rPr lang="en"/>
              <a:t>the</a:t>
            </a:r>
            <a:r>
              <a:rPr lang="en"/>
              <a:t> 130 zones, </a:t>
            </a:r>
            <a:r>
              <a:rPr lang="en"/>
              <a:t>randomly</a:t>
            </a:r>
            <a:r>
              <a:rPr lang="en"/>
              <a:t> created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Index success is defined as the zone being rated higher than 50% and the zone having a success rate of higher than 50%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Overall accuracy (Good Good + Bad Bad) of 78%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600" y="3176849"/>
            <a:ext cx="6084799" cy="14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</a:t>
            </a:r>
            <a:r>
              <a:rPr lang="en"/>
              <a:t> Analysis/Limitations 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8520600" cy="2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sensitivity of a </a:t>
            </a:r>
            <a:r>
              <a:rPr lang="en"/>
              <a:t>category</a:t>
            </a:r>
            <a:r>
              <a:rPr lang="en"/>
              <a:t> is directly proportional to its assigned weight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Limited by one year of hunter success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Weight value is limited by small sample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Improvements</a:t>
            </a:r>
            <a:r>
              <a:rPr lang="en"/>
              <a:t> would include </a:t>
            </a:r>
            <a:r>
              <a:rPr lang="en"/>
              <a:t>years</a:t>
            </a:r>
            <a:r>
              <a:rPr lang="en"/>
              <a:t> of historical data, weather data, rut data and real time harvest updates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Significantly increase processing requirements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Future Model: </a:t>
            </a:r>
            <a:r>
              <a:rPr lang="en"/>
              <a:t>Cost (morning) = (slope) + 3(success) +1.5(land use) +2(CWD) +2(weather information) +2.5(rut cycle) +1.5(nearby harvest)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875" y="3305727"/>
            <a:ext cx="3495125" cy="18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152475"/>
            <a:ext cx="8520600" cy="27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skills from every 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</a:t>
            </a:r>
            <a:r>
              <a:rPr lang="en"/>
              <a:t>definitely</a:t>
            </a:r>
            <a:r>
              <a:rPr lang="en"/>
              <a:t> see how I could take </a:t>
            </a:r>
            <a:r>
              <a:rPr lang="en"/>
              <a:t>project</a:t>
            </a:r>
            <a:r>
              <a:rPr lang="en"/>
              <a:t> to </a:t>
            </a:r>
            <a:r>
              <a:rPr lang="en"/>
              <a:t>the</a:t>
            </a:r>
            <a:r>
              <a:rPr lang="en"/>
              <a:t> next 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Real time data updates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Inclusion of weather data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complex model  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350" y="3023144"/>
            <a:ext cx="4280651" cy="21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137" y="1138325"/>
            <a:ext cx="286573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Abstract/Problem Statement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Results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Discussion/Conclusion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329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have deer </a:t>
            </a:r>
            <a:r>
              <a:rPr lang="en"/>
              <a:t>hunted</a:t>
            </a:r>
            <a:r>
              <a:rPr lang="en"/>
              <a:t> in MN for the last 8 years in </a:t>
            </a:r>
            <a:r>
              <a:rPr lang="en"/>
              <a:t>various</a:t>
            </a:r>
            <a:r>
              <a:rPr lang="en"/>
              <a:t> parts of the </a:t>
            </a:r>
            <a:r>
              <a:rPr lang="en"/>
              <a:t>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wanted a way to quantify how good/bad different zones are in MN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1582" l="1942" r="1875" t="1929"/>
          <a:stretch/>
        </p:blipFill>
        <p:spPr>
          <a:xfrm>
            <a:off x="4991600" y="672350"/>
            <a:ext cx="3233526" cy="36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Easy to use index to quantify hunter success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Combines resources from MN DNR using MN Geospatial Commons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Cost Surface uploaded to a web map for </a:t>
            </a:r>
            <a:r>
              <a:rPr lang="en"/>
              <a:t>accessibility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Initial accuracy assessment 78% 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749" y="2995976"/>
            <a:ext cx="3998249" cy="21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resources for hunters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combined into a single site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easy to access 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500" y="2218775"/>
            <a:ext cx="5199501" cy="29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Historical Success (2021 and 2020)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Land Use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DEM (slope)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Chronic Wasting Disease (CWD)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Zones 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401" y="1727100"/>
            <a:ext cx="4655596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ETL/Pipeline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46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came from Geospatial Commons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CWD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JPEG to PDF to csv (manually)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Joining Data to Blank Rasters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Success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CWD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in NAD 1983 UTM 15N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Had to be converted to WGS84 for export to web map 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700" y="3061650"/>
            <a:ext cx="3897303" cy="208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725" y="1158900"/>
            <a:ext cx="54685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Surface Generation 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Talked with friends and family to determine weight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Small sample size of 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General consensus that historical success was most </a:t>
            </a:r>
            <a:r>
              <a:rPr lang="en"/>
              <a:t>important</a:t>
            </a:r>
            <a:r>
              <a:rPr lang="en"/>
              <a:t> and slope least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CWD was of particular importance to this project so it was </a:t>
            </a:r>
            <a:r>
              <a:rPr lang="en"/>
              <a:t>assigned</a:t>
            </a:r>
            <a:r>
              <a:rPr lang="en"/>
              <a:t> a higher weight than land use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Parameters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Success</a:t>
            </a:r>
            <a:r>
              <a:rPr lang="en"/>
              <a:t> is defined as greater than 50%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Morning is defined as 60 minutes prior to sunset, Evening as 1pm to 60 minutes after sunrise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Linear Model (Generation 1)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Cost (morning) = (slope) + 3(success) +1.5(land use) +2(CWD)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Cost (evening)= (-slope) + 3(success) +1.5(land use) +2(CWD)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